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73" r:id="rId6"/>
    <p:sldId id="283" r:id="rId7"/>
    <p:sldId id="276" r:id="rId8"/>
    <p:sldId id="287" r:id="rId9"/>
    <p:sldId id="278" r:id="rId10"/>
    <p:sldId id="284" r:id="rId11"/>
    <p:sldId id="285" r:id="rId12"/>
    <p:sldId id="286"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FFFF"/>
    <a:srgbClr val="66FFFF"/>
    <a:srgbClr val="000000"/>
    <a:srgbClr val="FFD457"/>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2160" y="-6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08/02/2018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953000"/>
            <a:ext cx="8305800" cy="1066800"/>
          </a:xfrm>
        </p:spPr>
        <p:txBody>
          <a:bodyPr>
            <a:normAutofit/>
          </a:bodyPr>
          <a:lstStyle/>
          <a:p>
            <a:r>
              <a:rPr lang="en-US" sz="2800" b="1" dirty="0" smtClean="0">
                <a:solidFill>
                  <a:schemeClr val="tx1"/>
                </a:solidFill>
              </a:rPr>
              <a:t>Washoe County </a:t>
            </a:r>
            <a:r>
              <a:rPr lang="en-US" sz="2800" b="1" i="1" dirty="0" smtClean="0">
                <a:solidFill>
                  <a:schemeClr val="tx1"/>
                </a:solidFill>
              </a:rPr>
              <a:t>Board of Adjustment</a:t>
            </a:r>
          </a:p>
          <a:p>
            <a:pPr>
              <a:spcBef>
                <a:spcPts val="0"/>
              </a:spcBef>
            </a:pPr>
            <a:r>
              <a:rPr lang="en-US" sz="2400" b="1" i="1" dirty="0" smtClean="0">
                <a:solidFill>
                  <a:schemeClr val="tx1"/>
                </a:solidFill>
              </a:rPr>
              <a:t>August 2, 2018</a:t>
            </a:r>
          </a:p>
        </p:txBody>
      </p:sp>
      <p:sp>
        <p:nvSpPr>
          <p:cNvPr id="4" name="Title 3"/>
          <p:cNvSpPr>
            <a:spLocks noGrp="1"/>
          </p:cNvSpPr>
          <p:nvPr>
            <p:ph type="ctrTitle"/>
          </p:nvPr>
        </p:nvSpPr>
        <p:spPr>
          <a:xfrm>
            <a:off x="914400" y="76200"/>
            <a:ext cx="8229600" cy="811530"/>
          </a:xfrm>
        </p:spPr>
        <p:txBody>
          <a:bodyPr/>
          <a:lstStyle/>
          <a:p>
            <a:r>
              <a:rPr lang="en-US" sz="4000" dirty="0" smtClean="0"/>
              <a:t>WADMIN18-0010 (Art of Childhood)</a:t>
            </a:r>
            <a:endParaRPr lang="en-US" sz="4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2667" y="990600"/>
            <a:ext cx="561538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7010400" cy="715962"/>
          </a:xfrm>
        </p:spPr>
        <p:txBody>
          <a:bodyPr/>
          <a:lstStyle/>
          <a:p>
            <a:r>
              <a:rPr lang="en-US" dirty="0" smtClean="0"/>
              <a:t>Overview</a:t>
            </a:r>
            <a:endParaRPr lang="en-US" dirty="0"/>
          </a:p>
        </p:txBody>
      </p:sp>
      <p:sp>
        <p:nvSpPr>
          <p:cNvPr id="4" name="Content Placeholder 3"/>
          <p:cNvSpPr>
            <a:spLocks noGrp="1"/>
          </p:cNvSpPr>
          <p:nvPr>
            <p:ph idx="1"/>
          </p:nvPr>
        </p:nvSpPr>
        <p:spPr>
          <a:xfrm>
            <a:off x="457200" y="1219200"/>
            <a:ext cx="8229600" cy="4038601"/>
          </a:xfrm>
        </p:spPr>
        <p:txBody>
          <a:bodyPr>
            <a:normAutofit/>
          </a:bodyPr>
          <a:lstStyle/>
          <a:p>
            <a:r>
              <a:rPr lang="en-US" dirty="0" smtClean="0"/>
              <a:t>Outdoor Community Event </a:t>
            </a:r>
          </a:p>
          <a:p>
            <a:r>
              <a:rPr lang="en-US" dirty="0" smtClean="0"/>
              <a:t>Fundraiser for Children's Cabinet</a:t>
            </a:r>
          </a:p>
          <a:p>
            <a:r>
              <a:rPr lang="en-US" dirty="0" smtClean="0"/>
              <a:t>August 24</a:t>
            </a:r>
            <a:r>
              <a:rPr lang="en-US" baseline="30000" dirty="0" smtClean="0"/>
              <a:t>th</a:t>
            </a:r>
            <a:r>
              <a:rPr lang="en-US" dirty="0" smtClean="0"/>
              <a:t>, 4:30 – 8:30 p.m.</a:t>
            </a:r>
          </a:p>
          <a:p>
            <a:r>
              <a:rPr lang="en-US" dirty="0" smtClean="0"/>
              <a:t>Montreux golf course – Third practice hole</a:t>
            </a:r>
          </a:p>
          <a:p>
            <a:r>
              <a:rPr lang="en-US" dirty="0" smtClean="0"/>
              <a:t>Expected attendance - 650 people</a:t>
            </a:r>
          </a:p>
          <a:p>
            <a:r>
              <a:rPr lang="en-US" dirty="0" smtClean="0"/>
              <a:t>Parking at Club House and on De </a:t>
            </a:r>
            <a:r>
              <a:rPr lang="en-US" dirty="0" err="1" smtClean="0"/>
              <a:t>Chardin</a:t>
            </a:r>
            <a:r>
              <a:rPr lang="en-US" dirty="0" smtClean="0"/>
              <a:t> Ln. </a:t>
            </a:r>
          </a:p>
          <a:p>
            <a:endParaRPr lang="en-US" dirty="0" smtClean="0"/>
          </a:p>
          <a:p>
            <a:pPr marL="0" indent="0">
              <a:buNone/>
            </a:pPr>
            <a:endParaRPr lang="en-US" dirty="0" smtClean="0"/>
          </a:p>
          <a:p>
            <a:pPr marL="0" indent="0">
              <a:buNone/>
            </a:pP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10852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0"/>
            <a:ext cx="6781800" cy="868362"/>
          </a:xfrm>
        </p:spPr>
        <p:txBody>
          <a:bodyPr/>
          <a:lstStyle/>
          <a:p>
            <a:r>
              <a:rPr lang="en-US" dirty="0" smtClean="0"/>
              <a:t>Location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0333" y="914400"/>
            <a:ext cx="4724400" cy="547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1219200"/>
            <a:ext cx="2743200"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Montreux Golf Course</a:t>
            </a:r>
          </a:p>
          <a:p>
            <a:pPr marL="285750" indent="-285750">
              <a:buFont typeface="Arial" panose="020B0604020202020204" pitchFamily="34" charset="0"/>
              <a:buChar char="•"/>
            </a:pPr>
            <a:r>
              <a:rPr lang="en-US" sz="3200" dirty="0" smtClean="0"/>
              <a:t>Third Practice Green</a:t>
            </a:r>
          </a:p>
          <a:p>
            <a:pPr marL="285750" indent="-285750">
              <a:buFont typeface="Arial" panose="020B0604020202020204" pitchFamily="34" charset="0"/>
              <a:buChar char="•"/>
            </a:pPr>
            <a:r>
              <a:rPr lang="en-US" sz="3200" dirty="0" smtClean="0"/>
              <a:t>Access from cart path on De Chardin Lane</a:t>
            </a:r>
            <a:endParaRPr lang="en-US" sz="3200" dirty="0"/>
          </a:p>
        </p:txBody>
      </p:sp>
    </p:spTree>
    <p:extLst>
      <p:ext uri="{BB962C8B-B14F-4D97-AF65-F5344CB8AC3E}">
        <p14:creationId xmlns:p14="http://schemas.microsoft.com/office/powerpoint/2010/main" val="194969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724400"/>
          </a:xfrm>
        </p:spPr>
        <p:txBody>
          <a:bodyPr>
            <a:normAutofit/>
          </a:bodyPr>
          <a:lstStyle/>
          <a:p>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a:xfrm>
            <a:off x="1219200" y="76200"/>
            <a:ext cx="6705600" cy="792162"/>
          </a:xfrm>
        </p:spPr>
        <p:txBody>
          <a:bodyPr/>
          <a:lstStyle/>
          <a:p>
            <a:r>
              <a:rPr lang="en-US" dirty="0" smtClean="0"/>
              <a:t>Site Plan</a:t>
            </a:r>
            <a:endParaRPr lang="en-US" dirty="0"/>
          </a:p>
        </p:txBody>
      </p:sp>
      <p:pic>
        <p:nvPicPr>
          <p:cNvPr id="4" name="Picture 3"/>
          <p:cNvPicPr/>
          <p:nvPr/>
        </p:nvPicPr>
        <p:blipFill>
          <a:blip r:embed="rId2"/>
          <a:stretch>
            <a:fillRect/>
          </a:stretch>
        </p:blipFill>
        <p:spPr>
          <a:xfrm>
            <a:off x="1676400" y="990600"/>
            <a:ext cx="5562600" cy="5486400"/>
          </a:xfrm>
          <a:prstGeom prst="rect">
            <a:avLst/>
          </a:prstGeom>
        </p:spPr>
      </p:pic>
    </p:spTree>
    <p:extLst>
      <p:ext uri="{BB962C8B-B14F-4D97-AF65-F5344CB8AC3E}">
        <p14:creationId xmlns:p14="http://schemas.microsoft.com/office/powerpoint/2010/main" val="376108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Public Notice </a:t>
            </a:r>
            <a:r>
              <a:rPr lang="en-US" dirty="0" smtClean="0"/>
              <a:t>and </a:t>
            </a:r>
            <a:r>
              <a:rPr lang="en-US" dirty="0" smtClean="0"/>
              <a:t>CAB</a:t>
            </a:r>
            <a:endParaRPr lang="en-US" dirty="0"/>
          </a:p>
        </p:txBody>
      </p:sp>
      <p:sp>
        <p:nvSpPr>
          <p:cNvPr id="4" name="Content Placeholder 3"/>
          <p:cNvSpPr>
            <a:spLocks noGrp="1"/>
          </p:cNvSpPr>
          <p:nvPr>
            <p:ph idx="1"/>
          </p:nvPr>
        </p:nvSpPr>
        <p:spPr/>
        <p:txBody>
          <a:bodyPr>
            <a:normAutofit lnSpcReduction="10000"/>
          </a:bodyPr>
          <a:lstStyle/>
          <a:p>
            <a:r>
              <a:rPr lang="en-US" dirty="0"/>
              <a:t>Notice sent to </a:t>
            </a:r>
            <a:r>
              <a:rPr lang="en-US" dirty="0" smtClean="0"/>
              <a:t>126 </a:t>
            </a:r>
            <a:r>
              <a:rPr lang="en-US" dirty="0"/>
              <a:t>affected property owners</a:t>
            </a:r>
          </a:p>
          <a:p>
            <a:r>
              <a:rPr lang="en-US" dirty="0" smtClean="0"/>
              <a:t>South Truckee Meadows/Washoe Valley CAB reviewed the application on July 5, 2018</a:t>
            </a:r>
          </a:p>
          <a:p>
            <a:pPr lvl="1"/>
            <a:r>
              <a:rPr lang="en-US" dirty="0" smtClean="0"/>
              <a:t>HOA was not told of event or using Montreux Security</a:t>
            </a:r>
          </a:p>
          <a:p>
            <a:pPr lvl="1"/>
            <a:r>
              <a:rPr lang="en-US" dirty="0" smtClean="0"/>
              <a:t>Parking and shuttling guest</a:t>
            </a:r>
          </a:p>
          <a:p>
            <a:pPr lvl="1"/>
            <a:r>
              <a:rPr lang="en-US" dirty="0" smtClean="0"/>
              <a:t>Recommended approval 3 in favor, 1 opposed</a:t>
            </a:r>
            <a:endParaRPr lang="en-US" dirty="0"/>
          </a:p>
        </p:txBody>
      </p:sp>
    </p:spTree>
    <p:extLst>
      <p:ext uri="{BB962C8B-B14F-4D97-AF65-F5344CB8AC3E}">
        <p14:creationId xmlns:p14="http://schemas.microsoft.com/office/powerpoint/2010/main" val="340672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smtClean="0"/>
              <a:t>Reviewing Agencies</a:t>
            </a:r>
            <a:endParaRPr lang="en-US" dirty="0"/>
          </a:p>
        </p:txBody>
      </p:sp>
      <p:sp>
        <p:nvSpPr>
          <p:cNvPr id="4" name="Content Placeholder 3"/>
          <p:cNvSpPr>
            <a:spLocks noGrp="1"/>
          </p:cNvSpPr>
          <p:nvPr>
            <p:ph idx="1"/>
          </p:nvPr>
        </p:nvSpPr>
        <p:spPr>
          <a:xfrm>
            <a:off x="457200" y="1219200"/>
            <a:ext cx="8458200" cy="4572000"/>
          </a:xfrm>
        </p:spPr>
        <p:txBody>
          <a:bodyPr>
            <a:normAutofit lnSpcReduction="10000"/>
          </a:bodyPr>
          <a:lstStyle/>
          <a:p>
            <a:r>
              <a:rPr lang="en-US" dirty="0"/>
              <a:t>Washoe County Community Service</a:t>
            </a:r>
          </a:p>
          <a:p>
            <a:pPr lvl="1"/>
            <a:r>
              <a:rPr lang="en-US" dirty="0"/>
              <a:t>Planning and Building Division</a:t>
            </a:r>
          </a:p>
          <a:p>
            <a:pPr lvl="1"/>
            <a:r>
              <a:rPr lang="en-US" dirty="0"/>
              <a:t>Engineering and Capital Projects</a:t>
            </a:r>
          </a:p>
          <a:p>
            <a:r>
              <a:rPr lang="en-US" dirty="0"/>
              <a:t>Regional Transportation District</a:t>
            </a:r>
          </a:p>
          <a:p>
            <a:r>
              <a:rPr lang="en-US" dirty="0"/>
              <a:t>Truckee Meadows Fire Protection District</a:t>
            </a:r>
          </a:p>
          <a:p>
            <a:r>
              <a:rPr lang="en-US" dirty="0" smtClean="0"/>
              <a:t>Washoe County Health</a:t>
            </a:r>
          </a:p>
          <a:p>
            <a:r>
              <a:rPr lang="en-US" dirty="0" smtClean="0"/>
              <a:t>Sheriff </a:t>
            </a:r>
          </a:p>
          <a:p>
            <a:r>
              <a:rPr lang="en-US" dirty="0" smtClean="0"/>
              <a:t>Risk Management</a:t>
            </a:r>
            <a:endParaRPr lang="en-US" dirty="0"/>
          </a:p>
        </p:txBody>
      </p:sp>
    </p:spTree>
    <p:extLst>
      <p:ext uri="{BB962C8B-B14F-4D97-AF65-F5344CB8AC3E}">
        <p14:creationId xmlns:p14="http://schemas.microsoft.com/office/powerpoint/2010/main" val="208388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6200"/>
            <a:ext cx="7848600" cy="838200"/>
          </a:xfrm>
        </p:spPr>
        <p:txBody>
          <a:bodyPr/>
          <a:lstStyle/>
          <a:p>
            <a:r>
              <a:rPr lang="en-US" sz="3600" dirty="0" smtClean="0">
                <a:solidFill>
                  <a:schemeClr val="bg1"/>
                </a:solidFill>
              </a:rPr>
              <a:t>Administrative Permit</a:t>
            </a:r>
            <a:r>
              <a:rPr lang="en-US" sz="3600" dirty="0" smtClean="0"/>
              <a:t> Findings</a:t>
            </a:r>
            <a:endParaRPr lang="en-US" sz="3600" dirty="0"/>
          </a:p>
        </p:txBody>
      </p:sp>
      <p:sp>
        <p:nvSpPr>
          <p:cNvPr id="4" name="Content Placeholder 3"/>
          <p:cNvSpPr>
            <a:spLocks noGrp="1"/>
          </p:cNvSpPr>
          <p:nvPr>
            <p:ph idx="1"/>
          </p:nvPr>
        </p:nvSpPr>
        <p:spPr>
          <a:xfrm>
            <a:off x="381000" y="1295400"/>
            <a:ext cx="8229600" cy="4648200"/>
          </a:xfrm>
        </p:spPr>
        <p:txBody>
          <a:bodyPr>
            <a:noAutofit/>
          </a:bodyPr>
          <a:lstStyle/>
          <a:p>
            <a:pPr marL="0" indent="0" hangingPunct="0">
              <a:buNone/>
            </a:pPr>
            <a:r>
              <a:rPr lang="en-US" dirty="0" smtClean="0"/>
              <a:t>1</a:t>
            </a:r>
            <a:r>
              <a:rPr lang="en-US" dirty="0"/>
              <a:t>.	</a:t>
            </a:r>
            <a:r>
              <a:rPr lang="en-US" u="sng" dirty="0" smtClean="0"/>
              <a:t>Consistency</a:t>
            </a:r>
            <a:endParaRPr lang="en-US" dirty="0"/>
          </a:p>
          <a:p>
            <a:pPr marL="0" indent="0" hangingPunct="0">
              <a:buNone/>
            </a:pPr>
            <a:r>
              <a:rPr lang="en-US" dirty="0"/>
              <a:t>2.	</a:t>
            </a:r>
            <a:r>
              <a:rPr lang="en-US" u="sng" dirty="0" smtClean="0"/>
              <a:t>Improvements</a:t>
            </a:r>
            <a:endParaRPr lang="en-US" dirty="0"/>
          </a:p>
          <a:p>
            <a:pPr marL="0" indent="0" hangingPunct="0">
              <a:buNone/>
            </a:pPr>
            <a:r>
              <a:rPr lang="en-US" dirty="0"/>
              <a:t>3.	</a:t>
            </a:r>
            <a:r>
              <a:rPr lang="en-US" u="sng" dirty="0"/>
              <a:t>Site </a:t>
            </a:r>
            <a:r>
              <a:rPr lang="en-US" u="sng" dirty="0" smtClean="0"/>
              <a:t>Suitability</a:t>
            </a:r>
            <a:endParaRPr lang="en-US" dirty="0"/>
          </a:p>
          <a:p>
            <a:pPr marL="0" indent="0" hangingPunct="0">
              <a:buNone/>
            </a:pPr>
            <a:r>
              <a:rPr lang="en-US" dirty="0"/>
              <a:t>4.	</a:t>
            </a:r>
            <a:r>
              <a:rPr lang="en-US" u="sng" dirty="0"/>
              <a:t>Issuance Not </a:t>
            </a:r>
            <a:r>
              <a:rPr lang="en-US" u="sng" dirty="0" smtClean="0"/>
              <a:t>Detrimental</a:t>
            </a:r>
            <a:r>
              <a:rPr lang="en-US" dirty="0" smtClean="0"/>
              <a:t>  </a:t>
            </a:r>
            <a:endParaRPr lang="en-US" dirty="0"/>
          </a:p>
        </p:txBody>
      </p:sp>
    </p:spTree>
    <p:extLst>
      <p:ext uri="{BB962C8B-B14F-4D97-AF65-F5344CB8AC3E}">
        <p14:creationId xmlns:p14="http://schemas.microsoft.com/office/powerpoint/2010/main" val="379900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924800" cy="792162"/>
          </a:xfrm>
        </p:spPr>
        <p:txBody>
          <a:bodyPr/>
          <a:lstStyle/>
          <a:p>
            <a:r>
              <a:rPr lang="en-US" dirty="0" smtClean="0"/>
              <a:t>Possible Motion</a:t>
            </a:r>
            <a:endParaRPr lang="en-US" dirty="0"/>
          </a:p>
        </p:txBody>
      </p:sp>
      <p:sp>
        <p:nvSpPr>
          <p:cNvPr id="4" name="Content Placeholder 3"/>
          <p:cNvSpPr>
            <a:spLocks noGrp="1"/>
          </p:cNvSpPr>
          <p:nvPr>
            <p:ph idx="1"/>
          </p:nvPr>
        </p:nvSpPr>
        <p:spPr>
          <a:xfrm>
            <a:off x="457200" y="1219200"/>
            <a:ext cx="8229600" cy="4572000"/>
          </a:xfrm>
        </p:spPr>
        <p:txBody>
          <a:bodyPr>
            <a:normAutofit fontScale="85000" lnSpcReduction="20000"/>
          </a:bodyPr>
          <a:lstStyle/>
          <a:p>
            <a:pPr marL="0" indent="0" hangingPunct="0">
              <a:spcBef>
                <a:spcPts val="1200"/>
              </a:spcBef>
              <a:buNone/>
            </a:pPr>
            <a:r>
              <a:rPr lang="en-US" dirty="0"/>
              <a:t>I move that after giving reasoned consideration to the information contained in the staff report and information received during the public hearing, the Board of Adjustment approve with conditions, as attached in Exhibit A of this report, Administrative Permit Case Number WADMIN18-0010 to approve the application for an Outdoor Community Event business license for the Children’s Cabinet, having made all four findings in accordance with Washoe County Development Code Section 110.808.25.  I further move to authorize the Director of the Planning and Building Division to issue the license when all pre-event conditions are completed.</a:t>
            </a:r>
            <a:r>
              <a:rPr lang="en-US" i="1" dirty="0"/>
              <a:t> </a:t>
            </a:r>
            <a:endParaRPr lang="en-US" dirty="0"/>
          </a:p>
        </p:txBody>
      </p:sp>
    </p:spTree>
    <p:extLst>
      <p:ext uri="{BB962C8B-B14F-4D97-AF65-F5344CB8AC3E}">
        <p14:creationId xmlns:p14="http://schemas.microsoft.com/office/powerpoint/2010/main" val="3855694812"/>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a94d8b85-37e1-4d17-8d55-8b7d207932bb"/>
    <ds:schemaRef ds:uri="http://schemas.microsoft.com/sharepoint/v3/fields"/>
    <ds:schemaRef ds:uri="http://purl.org/dc/terms/"/>
    <ds:schemaRef ds:uri="CEA9126C-A9B1-4F4A-855C-DD0F845697D2"/>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2079</TotalTime>
  <Words>251</Words>
  <Application>Microsoft Office PowerPoint</Application>
  <PresentationFormat>On-screen Show (4:3)</PresentationFormat>
  <Paragraphs>39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PowerPoint_Template_2015</vt:lpstr>
      <vt:lpstr>WADMIN18-0010 (Art of Childhood)</vt:lpstr>
      <vt:lpstr>Overview</vt:lpstr>
      <vt:lpstr>Location</vt:lpstr>
      <vt:lpstr>Site Plan</vt:lpstr>
      <vt:lpstr>Public Notice and CAB</vt:lpstr>
      <vt:lpstr>Reviewing Agencies</vt:lpstr>
      <vt:lpstr>Administrative Permit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82</cp:revision>
  <cp:lastPrinted>2014-10-07T22:54:33Z</cp:lastPrinted>
  <dcterms:created xsi:type="dcterms:W3CDTF">2015-09-25T21:46:02Z</dcterms:created>
  <dcterms:modified xsi:type="dcterms:W3CDTF">2018-08-02T18:13:32Z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